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72" r:id="rId1"/>
  </p:sldMasterIdLst>
  <p:notesMasterIdLst>
    <p:notesMasterId r:id="rId11"/>
  </p:notesMasterIdLst>
  <p:sldIdLst>
    <p:sldId id="256" r:id="rId2"/>
    <p:sldId id="375" r:id="rId3"/>
    <p:sldId id="390" r:id="rId4"/>
    <p:sldId id="391" r:id="rId5"/>
    <p:sldId id="384" r:id="rId6"/>
    <p:sldId id="388" r:id="rId7"/>
    <p:sldId id="389" r:id="rId8"/>
    <p:sldId id="392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423"/>
    <p:restoredTop sz="94650"/>
  </p:normalViewPr>
  <p:slideViewPr>
    <p:cSldViewPr snapToGrid="0" snapToObjects="1">
      <p:cViewPr varScale="1">
        <p:scale>
          <a:sx n="85" d="100"/>
          <a:sy n="85" d="100"/>
        </p:scale>
        <p:origin x="797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28CD71-4833-D241-9C24-E07BA428460D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87FFE4-573E-044B-86F2-A86FD38E6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678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8091" y="563880"/>
            <a:ext cx="8240108" cy="56821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81192" y="3936453"/>
            <a:ext cx="7989752" cy="1033133"/>
          </a:xfrm>
          <a:ln>
            <a:noFill/>
          </a:ln>
          <a:effectLst/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2" y="5175772"/>
            <a:ext cx="7989752" cy="590321"/>
          </a:xfrm>
          <a:ln>
            <a:noFill/>
          </a:ln>
        </p:spPr>
        <p:txBody>
          <a:bodyPr anchor="t">
            <a:normAutofit/>
          </a:bodyPr>
          <a:lstStyle>
            <a:lvl1pPr marL="0" indent="0" algn="ctr">
              <a:buNone/>
              <a:defRPr sz="1600" cap="all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59327" y="639224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Last Edit</a:t>
            </a:r>
            <a:r>
              <a:rPr lang="en-US"/>
              <a:t>: </a:t>
            </a:r>
            <a:fld id="{7DC9C364-882E-B247-AED7-2195A4644EB4}" type="datetime1">
              <a:rPr lang="en-US" smtClean="0"/>
              <a:t>8/21/2023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6387916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Copyright 2023, FLLTutorials.com, Last update 5/29/2023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6392242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B45051-E032-1249-AC8B-C5EB1B15FB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280" y="563880"/>
            <a:ext cx="8488680" cy="291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798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5E92D5F6-645A-F942-9320-AB1DD2B5B3F0}" type="datetime1">
              <a:rPr lang="en-US" smtClean="0"/>
              <a:t>8/21/2023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2023, FLLTutorials.com, Last update 5/29/2023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958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6"/>
            <a:ext cx="94767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4883154-8C52-5B42-9248-AE4F26A96565}" type="datetime1">
              <a:rPr lang="en-US" smtClean="0"/>
              <a:t>8/21/2023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5922209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2023, FLLTutorials.com, Last update 5/29/2023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030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81810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687475"/>
            <a:ext cx="7989752" cy="59679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91" y="1505583"/>
            <a:ext cx="8238707" cy="4353215"/>
          </a:xfrm>
        </p:spPr>
        <p:txBody>
          <a:bodyPr anchor="t"/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E510904-FE82-B349-843E-834D82D577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59327" y="6392242"/>
            <a:ext cx="21336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Last Edit</a:t>
            </a:r>
            <a:r>
              <a:rPr lang="en-US"/>
              <a:t>: </a:t>
            </a:r>
            <a:fld id="{1195BAC4-C399-3544-A345-1DCA0E41FC07}" type="datetime1">
              <a:rPr lang="en-US" smtClean="0"/>
              <a:t>8/21/2023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48965D5-4E22-4D4C-B0D3-4AEC70083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870585" cy="365125"/>
          </a:xfrm>
        </p:spPr>
        <p:txBody>
          <a:bodyPr/>
          <a:lstStyle>
            <a:lvl1pPr>
              <a:defRPr sz="120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Copyright 2023, FLLTutorials.com, Last update 5/29/2023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5AB5AFF-5E76-4041-B3D5-669547C07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52552" y="6492874"/>
            <a:ext cx="391448" cy="365125"/>
          </a:xfrm>
        </p:spPr>
        <p:txBody>
          <a:bodyPr/>
          <a:lstStyle>
            <a:lvl1pPr>
              <a:defRPr sz="120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69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52362C45-CC3C-1C41-89EF-9E39AB823873}"/>
              </a:ext>
            </a:extLst>
          </p:cNvPr>
          <p:cNvSpPr txBox="1">
            <a:spLocks/>
          </p:cNvSpPr>
          <p:nvPr userDrawn="1"/>
        </p:nvSpPr>
        <p:spPr>
          <a:xfrm>
            <a:off x="5559327" y="63922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Last Edit: </a:t>
            </a:r>
            <a:fld id="{B61BEF0D-F0BB-DE4B-95CE-6DB70DBA9567}" type="datetimeFigureOut">
              <a:rPr lang="en-US" smtClean="0"/>
              <a:pPr/>
              <a:t>8/21/2023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9E8FBED-B055-2A4A-8E32-9CB6B48C25B3}"/>
              </a:ext>
            </a:extLst>
          </p:cNvPr>
          <p:cNvSpPr txBox="1">
            <a:spLocks/>
          </p:cNvSpPr>
          <p:nvPr userDrawn="1"/>
        </p:nvSpPr>
        <p:spPr>
          <a:xfrm>
            <a:off x="581192" y="6387916"/>
            <a:ext cx="4870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 cap="all">
                <a:solidFill>
                  <a:schemeClr val="accen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Copyright 2018, FLL TUTORIALS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AA884034-3EBB-704E-AFCD-9611BBBEBA37}"/>
              </a:ext>
            </a:extLst>
          </p:cNvPr>
          <p:cNvSpPr txBox="1">
            <a:spLocks/>
          </p:cNvSpPr>
          <p:nvPr userDrawn="1"/>
        </p:nvSpPr>
        <p:spPr>
          <a:xfrm>
            <a:off x="7800476" y="6392242"/>
            <a:ext cx="770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580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2" y="2228002"/>
            <a:ext cx="389952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2" y="2228003"/>
            <a:ext cx="390766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179A6589-B397-AC4D-B61C-5A2A6E05C8C4}" type="datetime1">
              <a:rPr lang="en-US" smtClean="0"/>
              <a:t>8/21/2023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2023, FLLTutorials.com, Last update 5/29/2023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719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5C69636D-5AE0-C04A-AD3C-AA218AF26DB9}" type="datetime1">
              <a:rPr lang="en-US" smtClean="0"/>
              <a:t>8/21/2023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2023, FLLTutorials.com, Last update 5/29/2023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982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99116032-5890-9649-B65F-8DE1B49F54EB}" type="datetime1">
              <a:rPr lang="en-US" smtClean="0"/>
              <a:t>8/21/2023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2023, FLLTutorials.com, Last update 5/29/2023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393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230576B1-0423-3D40-97D0-9655310286FA}" type="datetime1">
              <a:rPr lang="en-US" smtClean="0"/>
              <a:t>8/21/2023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2023, FLLTutorials.com, Last update 5/29/2023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727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2207CF-73E4-4147-AE56-420D8E7FC239}" type="datetime1">
              <a:rPr lang="en-US" smtClean="0"/>
              <a:t>8/21/2023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Copyright 2023, FLLTutorials.com, Last update 5/29/2023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877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B159D341-2600-D545-BC55-3E49644F8FDB}" type="datetime1">
              <a:rPr lang="en-US" smtClean="0"/>
              <a:t>8/21/2023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2023, FLLTutorials.com, Last update 5/29/2023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649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228003"/>
            <a:ext cx="7989752" cy="3630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8091" y="441325"/>
            <a:ext cx="2719909" cy="10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5976001" y="441325"/>
            <a:ext cx="2710800" cy="10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216601" y="441325"/>
            <a:ext cx="2710800" cy="10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0AAE8D72-8133-BD4C-9ABB-B6CCBBAC2C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59327" y="639224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Last Edit</a:t>
            </a:r>
            <a:r>
              <a:rPr lang="en-US"/>
              <a:t>: </a:t>
            </a:r>
            <a:fld id="{560616A3-C056-5448-8249-D1273B28C4F5}" type="datetime1">
              <a:rPr lang="en-US" smtClean="0"/>
              <a:t>8/21/2023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CAB9BFBD-8489-AA40-9E3F-B3F63A8BD5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1192" y="6387916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Copyright 2023, FLLTutorials.com, Last update 5/29/2023</a:t>
            </a:r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04709EF-0344-434E-8D31-15D41ADEE4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00476" y="6392242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456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://www.flltutorials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4C8D1-16D7-AC48-8FF7-4AF4CC152D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o-RO" dirty="0"/>
              <a:t>Poster-ul valorilor fundamentale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61BC93-F90C-8A4F-A719-10187FF932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2" y="5161024"/>
            <a:ext cx="7989752" cy="590321"/>
          </a:xfrm>
          <a:ln>
            <a:noFill/>
          </a:ln>
        </p:spPr>
        <p:txBody>
          <a:bodyPr/>
          <a:lstStyle/>
          <a:p>
            <a:r>
              <a:rPr lang="en-US" dirty="0"/>
              <a:t>BY PENNSYLVANIA’s FINEST ROBOTICS</a:t>
            </a:r>
          </a:p>
        </p:txBody>
      </p:sp>
    </p:spTree>
    <p:extLst>
      <p:ext uri="{BB962C8B-B14F-4D97-AF65-F5344CB8AC3E}">
        <p14:creationId xmlns:p14="http://schemas.microsoft.com/office/powerpoint/2010/main" val="892384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Să-i cunoaștem pe autori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91" y="1505583"/>
            <a:ext cx="3696397" cy="4353215"/>
          </a:xfrm>
        </p:spPr>
        <p:txBody>
          <a:bodyPr>
            <a:normAutofit/>
          </a:bodyPr>
          <a:lstStyle/>
          <a:p>
            <a:r>
              <a:rPr lang="en-US" sz="1800" dirty="0"/>
              <a:t>6 members, 5</a:t>
            </a:r>
            <a:r>
              <a:rPr lang="en-US" sz="1800" baseline="30000" dirty="0"/>
              <a:t>th</a:t>
            </a:r>
            <a:r>
              <a:rPr lang="en-US" sz="1800" dirty="0"/>
              <a:t> grade – 8</a:t>
            </a:r>
            <a:r>
              <a:rPr lang="en-US" sz="1800" baseline="30000" dirty="0"/>
              <a:t>th</a:t>
            </a:r>
            <a:r>
              <a:rPr lang="en-US" sz="1800" dirty="0"/>
              <a:t> grade</a:t>
            </a:r>
          </a:p>
          <a:p>
            <a:r>
              <a:rPr lang="en-US" sz="1800" dirty="0"/>
              <a:t>1</a:t>
            </a:r>
            <a:r>
              <a:rPr lang="en-US" sz="1800" baseline="30000" dirty="0"/>
              <a:t>st</a:t>
            </a:r>
            <a:r>
              <a:rPr lang="en-US" sz="1800" dirty="0"/>
              <a:t> place Champion’s at 2016 Central PA</a:t>
            </a:r>
          </a:p>
          <a:p>
            <a:r>
              <a:rPr lang="en-US" sz="1800" dirty="0"/>
              <a:t>1</a:t>
            </a:r>
            <a:r>
              <a:rPr lang="en-US" sz="1800" baseline="30000" dirty="0"/>
              <a:t>st</a:t>
            </a:r>
            <a:r>
              <a:rPr lang="en-US" sz="1800" dirty="0"/>
              <a:t> place Champion’s at 2017 Southeast PA</a:t>
            </a:r>
          </a:p>
          <a:p>
            <a:r>
              <a:rPr lang="en-US" sz="1800" dirty="0"/>
              <a:t>1</a:t>
            </a:r>
            <a:r>
              <a:rPr lang="en-US" sz="1800" baseline="30000" dirty="0"/>
              <a:t>st</a:t>
            </a:r>
            <a:r>
              <a:rPr lang="en-US" sz="1800" dirty="0"/>
              <a:t> place Champion’s at 2018 East PA</a:t>
            </a:r>
          </a:p>
          <a:p>
            <a:r>
              <a:rPr lang="en-US" sz="1800" dirty="0"/>
              <a:t>3</a:t>
            </a:r>
            <a:r>
              <a:rPr lang="en-US" sz="1800" baseline="30000" dirty="0"/>
              <a:t>rd</a:t>
            </a:r>
            <a:r>
              <a:rPr lang="en-US" sz="1800" dirty="0"/>
              <a:t> place trophy in Teamwork at World Festival 2017</a:t>
            </a:r>
          </a:p>
          <a:p>
            <a:r>
              <a:rPr lang="ro-RO" sz="1800" dirty="0"/>
              <a:t>Valoarea Fundamentală preferată </a:t>
            </a:r>
            <a:r>
              <a:rPr lang="en-US" sz="1800" dirty="0"/>
              <a:t>”</a:t>
            </a:r>
            <a:r>
              <a:rPr lang="ro-RO" sz="1800" dirty="0"/>
              <a:t>Suntem o echipă</a:t>
            </a:r>
            <a:r>
              <a:rPr lang="en-US" sz="1800" dirty="0"/>
              <a:t>” </a:t>
            </a:r>
            <a:r>
              <a:rPr lang="ro-RO" sz="1800" dirty="0"/>
              <a:t>și</a:t>
            </a:r>
            <a:r>
              <a:rPr lang="en-US" sz="1800" dirty="0"/>
              <a:t> ”</a:t>
            </a:r>
            <a:r>
              <a:rPr lang="ro-RO" sz="1800" dirty="0"/>
              <a:t>Ne-am distrat</a:t>
            </a:r>
            <a:r>
              <a:rPr lang="en-US" sz="1800" dirty="0"/>
              <a:t>”!</a:t>
            </a:r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5A1AA-1C1C-1D42-A68A-D4A2E4B47F7A}" type="slidenum">
              <a:rPr lang="en-US" smtClean="0"/>
              <a:t>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DE9E7D2-42CD-F147-992F-BE9796EBE1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8243" y="1745674"/>
            <a:ext cx="4405575" cy="212840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2D27A5E-EAFA-E442-A492-B28579AED89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49635" y="4202271"/>
            <a:ext cx="4414183" cy="2063775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BB5861-3438-3944-8A45-3D1BAF72B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2023, FLLTutorials.com, Last update 5/29/2023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107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124" y="798628"/>
            <a:ext cx="7989752" cy="596796"/>
          </a:xfrm>
        </p:spPr>
        <p:txBody>
          <a:bodyPr>
            <a:normAutofit fontScale="90000"/>
          </a:bodyPr>
          <a:lstStyle/>
          <a:p>
            <a:r>
              <a:rPr lang="ro-RO" dirty="0"/>
              <a:t>De ce sunt folosite posterele cu Valorile Fundamentale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908" y="1524000"/>
            <a:ext cx="8418501" cy="4648200"/>
          </a:xfrm>
        </p:spPr>
        <p:txBody>
          <a:bodyPr>
            <a:normAutofit/>
          </a:bodyPr>
          <a:lstStyle/>
          <a:p>
            <a:r>
              <a:rPr lang="ro-RO" sz="2400" dirty="0"/>
              <a:t>Posterele pentru Valorile Fundamentale nu sunt obligatorii dar pot fi folosite pentru a împărtăși povestea echipei tale</a:t>
            </a:r>
            <a:r>
              <a:rPr lang="en-US" sz="2400" dirty="0"/>
              <a:t>!</a:t>
            </a:r>
          </a:p>
          <a:p>
            <a:pPr lvl="1"/>
            <a:r>
              <a:rPr lang="ro-RO" sz="2000" dirty="0"/>
              <a:t>Fiecare călătorie a unei echipe e unică</a:t>
            </a:r>
            <a:r>
              <a:rPr lang="en-US" sz="2000" dirty="0"/>
              <a:t>, </a:t>
            </a:r>
            <a:r>
              <a:rPr lang="ro-RO" sz="2000" dirty="0"/>
              <a:t>și jurații vor să știe ce face călătoria voastră specială</a:t>
            </a:r>
            <a:r>
              <a:rPr lang="en-US" sz="2000" dirty="0"/>
              <a:t>.</a:t>
            </a:r>
          </a:p>
          <a:p>
            <a:r>
              <a:rPr lang="ro-RO" sz="2400" dirty="0"/>
              <a:t>Posterele pot servi ca punct de referință și pot fi o modalitate de aducere aminte a detaliilor dintr-un sezon lung- nu citi de pe posterul tău</a:t>
            </a:r>
            <a:endParaRPr lang="en-US" sz="2400" dirty="0"/>
          </a:p>
          <a:p>
            <a:r>
              <a:rPr lang="ro-RO" sz="2400" dirty="0"/>
              <a:t>În timpul sesiunilor de jurizare, ai doar câteva minute pentru împărtăși istoria voastră</a:t>
            </a:r>
            <a:r>
              <a:rPr lang="en-US" sz="2400" dirty="0"/>
              <a:t>. </a:t>
            </a:r>
            <a:r>
              <a:rPr lang="ro-RO" sz="2400" dirty="0"/>
              <a:t>Posterul poate avea imagini adiționale și detalii pe care le puteți arăta la secțiunea de </a:t>
            </a:r>
            <a:r>
              <a:rPr lang="en-US" sz="2400" dirty="0"/>
              <a:t>Q&amp;A.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5A1AA-1C1C-1D42-A68A-D4A2E4B47F7A}" type="slidenum">
              <a:rPr lang="en-US" smtClean="0"/>
              <a:t>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CE7B4F-7882-0E43-BD2B-B18917F6E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2023, FLLTutorials.com, Last update 5/29/2023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672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C7996-7D28-9D44-B561-CEB6822E9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dirty="0"/>
              <a:t>Ce trebuie să includă posterul tău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467243-1490-B34D-9846-90C6F81AA3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 sz="2200" dirty="0">
                <a:solidFill>
                  <a:schemeClr val="tx1"/>
                </a:solidFill>
                <a:sym typeface="Rockwell"/>
              </a:rPr>
              <a:t>Bazează-ți posterul pe Valorile Fundamentale.</a:t>
            </a:r>
            <a:endParaRPr lang="en-US" sz="2200" dirty="0">
              <a:solidFill>
                <a:schemeClr val="tx1"/>
              </a:solidFill>
              <a:sym typeface="Rockwell"/>
            </a:endParaRPr>
          </a:p>
          <a:p>
            <a:r>
              <a:rPr lang="en-US" sz="2200" dirty="0">
                <a:solidFill>
                  <a:schemeClr val="tx1"/>
                </a:solidFill>
                <a:sym typeface="Rockwell"/>
              </a:rPr>
              <a:t>Include </a:t>
            </a:r>
            <a:r>
              <a:rPr lang="ro-RO" sz="2200" dirty="0">
                <a:solidFill>
                  <a:schemeClr val="tx1"/>
                </a:solidFill>
                <a:sym typeface="Rockwell"/>
              </a:rPr>
              <a:t>orice poate sublinia Valorile Fundamentale pe care echipa ta le poate demostra de-alungul sezonului.</a:t>
            </a:r>
            <a:endParaRPr lang="en-US" sz="2200" dirty="0"/>
          </a:p>
          <a:p>
            <a:r>
              <a:rPr lang="ro-RO" sz="2200" dirty="0"/>
              <a:t>Descrie ce a făcut echipa ta</a:t>
            </a:r>
            <a:r>
              <a:rPr lang="en-US" sz="2200" dirty="0"/>
              <a:t>, </a:t>
            </a:r>
            <a:r>
              <a:rPr lang="ro-RO" sz="2200" dirty="0"/>
              <a:t>dar cum se spune o imagine spune mai multe decât ,,</a:t>
            </a:r>
            <a:r>
              <a:rPr lang="en-US" sz="2200" dirty="0"/>
              <a:t>1,000 </a:t>
            </a:r>
            <a:r>
              <a:rPr lang="ro-RO" sz="2200" dirty="0"/>
              <a:t>de cuvinte</a:t>
            </a:r>
            <a:r>
              <a:rPr lang="en-US" sz="2200" dirty="0"/>
              <a:t>”. </a:t>
            </a:r>
            <a:r>
              <a:rPr lang="ro-RO" sz="2200" dirty="0"/>
              <a:t>Include și fotografii de asemenea.</a:t>
            </a:r>
            <a:endParaRPr lang="en-US" sz="2200" dirty="0"/>
          </a:p>
          <a:p>
            <a:endParaRPr lang="en-US" sz="24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FF0802-5671-CF4D-A293-0E530AB2A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2023, FLLTutorials.com, Last update 5/29/2023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B67FFE-55B2-FB4A-916C-E0D047AF8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4" name="Picture 3" descr="Text, timeline&#10;&#10;Description automatically generated with medium confidence">
            <a:extLst>
              <a:ext uri="{FF2B5EF4-FFF2-40B4-BE49-F238E27FC236}">
                <a16:creationId xmlns:a16="http://schemas.microsoft.com/office/drawing/2014/main" id="{81B8F369-A806-687B-F4A0-C2677449D4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9477" y="3804538"/>
            <a:ext cx="5833182" cy="2688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868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98764"/>
            <a:ext cx="7989752" cy="596796"/>
          </a:xfrm>
        </p:spPr>
        <p:txBody>
          <a:bodyPr>
            <a:normAutofit fontScale="90000"/>
          </a:bodyPr>
          <a:lstStyle/>
          <a:p>
            <a:r>
              <a:rPr lang="ro-RO" dirty="0"/>
              <a:t>Design-ul posterului poate să conțină informații despre proiectul echipei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908" y="1545265"/>
            <a:ext cx="3782464" cy="4648200"/>
          </a:xfrm>
        </p:spPr>
        <p:txBody>
          <a:bodyPr>
            <a:normAutofit/>
          </a:bodyPr>
          <a:lstStyle/>
          <a:p>
            <a:r>
              <a:rPr lang="ro-RO" sz="2400" dirty="0"/>
              <a:t>Echipa</a:t>
            </a:r>
            <a:r>
              <a:rPr lang="en-US" sz="2400" dirty="0"/>
              <a:t> Seaford Sea Lions </a:t>
            </a:r>
            <a:r>
              <a:rPr lang="ro-RO" sz="2400" dirty="0"/>
              <a:t>a realizat posterul lor să arate ca straturile de pământ și apă de sub </a:t>
            </a:r>
            <a:r>
              <a:rPr lang="en-US" sz="2400" dirty="0"/>
              <a:t>Long Island, NY</a:t>
            </a:r>
            <a:endParaRPr lang="ro-RO" sz="2400" dirty="0"/>
          </a:p>
          <a:p>
            <a:pPr marL="0" indent="0">
              <a:buNone/>
            </a:pPr>
            <a:endParaRPr lang="en-US" sz="2400" dirty="0"/>
          </a:p>
          <a:p>
            <a:r>
              <a:rPr lang="ro-RO" sz="2400" dirty="0"/>
              <a:t>Au legat posterul cu Valorile Fundamentale de tema proiectului lor.</a:t>
            </a:r>
            <a:endParaRPr lang="en-US" sz="2400" dirty="0"/>
          </a:p>
          <a:p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5A1AA-1C1C-1D42-A68A-D4A2E4B47F7A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51651" y="1750731"/>
            <a:ext cx="4519293" cy="4374386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C6E9C0-357B-EE4C-B0FE-91542EA2D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2023, FLLTutorials.com, Last update 5/29/2023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623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03505-3FC4-D547-81F4-9900C2B9A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124" y="839539"/>
            <a:ext cx="7989752" cy="596796"/>
          </a:xfrm>
        </p:spPr>
        <p:txBody>
          <a:bodyPr>
            <a:normAutofit fontScale="90000"/>
          </a:bodyPr>
          <a:lstStyle/>
          <a:p>
            <a:r>
              <a:rPr lang="ro-RO" dirty="0"/>
              <a:t>În Design-ul posterului integrați numele echipei</a:t>
            </a: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6885D09-26E8-CE4A-9117-1707BEC8A2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6618" y="1563614"/>
            <a:ext cx="4194208" cy="2809603"/>
          </a:xfr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CA22A-E80A-2841-8D53-59055C8B9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2023, FLLTutorials.com, Last update 5/29/2023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9A4FB0-B964-4247-AEC9-F5B1DB775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8CB32AF-C1B4-4745-8C6B-D53020CD6A6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2894" y="3636848"/>
            <a:ext cx="4135382" cy="310153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F2DF522-B316-A34A-98BF-82434E9CE07C}"/>
              </a:ext>
            </a:extLst>
          </p:cNvPr>
          <p:cNvSpPr txBox="1"/>
          <p:nvPr/>
        </p:nvSpPr>
        <p:spPr>
          <a:xfrm>
            <a:off x="436618" y="4323604"/>
            <a:ext cx="1253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fonetiks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A4F5E1B-B773-284D-A4A5-A0E77D20710C}"/>
              </a:ext>
            </a:extLst>
          </p:cNvPr>
          <p:cNvSpPr txBox="1"/>
          <p:nvPr/>
        </p:nvSpPr>
        <p:spPr>
          <a:xfrm>
            <a:off x="4812894" y="3221152"/>
            <a:ext cx="1253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Tacobots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824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23957-A55F-1F49-A425-F9E42CC8A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Postere colorate</a:t>
            </a: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0704537-0EC1-024F-8F59-802A5540F4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9177" y="1731034"/>
            <a:ext cx="4272951" cy="4002657"/>
          </a:xfr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3DE1C3-62DE-E243-B2EA-A365EF921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2023, FLLTutorials.com, Last update 5/29/2023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1B121F-E646-D74F-B7CD-D742654F5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ABB3A34-D581-BB48-B022-DC294472C0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5041" y="1731034"/>
            <a:ext cx="3985404" cy="298905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15012F5-8731-5142-A71B-58CDF4872FA5}"/>
              </a:ext>
            </a:extLst>
          </p:cNvPr>
          <p:cNvSpPr txBox="1"/>
          <p:nvPr/>
        </p:nvSpPr>
        <p:spPr>
          <a:xfrm>
            <a:off x="4825041" y="5009072"/>
            <a:ext cx="4184488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o-RO" sz="2400" dirty="0"/>
              <a:t>Distrați-vă cu posterele voastre</a:t>
            </a:r>
            <a:r>
              <a:rPr lang="en-US" sz="24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156874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570A2-0280-340E-4781-48BBEDAF4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Sfat</a:t>
            </a:r>
            <a:r>
              <a:rPr lang="en-US" dirty="0"/>
              <a:t>: </a:t>
            </a:r>
            <a:r>
              <a:rPr lang="ro-RO" dirty="0"/>
              <a:t>urmărește rubrica</a:t>
            </a:r>
            <a:endParaRPr lang="en-US" dirty="0"/>
          </a:p>
        </p:txBody>
      </p:sp>
      <p:pic>
        <p:nvPicPr>
          <p:cNvPr id="7" name="Content Placeholder 6" descr="A picture containing text, indoor, several&#10;&#10;Description automatically generated">
            <a:extLst>
              <a:ext uri="{FF2B5EF4-FFF2-40B4-BE49-F238E27FC236}">
                <a16:creationId xmlns:a16="http://schemas.microsoft.com/office/drawing/2014/main" id="{01CC2F3D-DA83-8CF4-2C0D-7BCB4EAA87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6423"/>
          <a:stretch/>
        </p:blipFill>
        <p:spPr>
          <a:xfrm>
            <a:off x="581192" y="1656106"/>
            <a:ext cx="3990808" cy="4447184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55A967-0E4D-77A9-BA7E-48A1FBEE4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2023, FLLTutorials.com, Last update 5/29/2023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FECA4F-9C60-0C8A-3BC3-D92FE83C5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27343F-728E-924F-1250-649A438DDEDE}"/>
              </a:ext>
            </a:extLst>
          </p:cNvPr>
          <p:cNvSpPr txBox="1"/>
          <p:nvPr/>
        </p:nvSpPr>
        <p:spPr>
          <a:xfrm>
            <a:off x="525780" y="6103290"/>
            <a:ext cx="4046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Ohio FLL Facebook</a:t>
            </a:r>
          </a:p>
        </p:txBody>
      </p:sp>
      <p:pic>
        <p:nvPicPr>
          <p:cNvPr id="6" name="Picture 5" descr="A picture containing text, poster, cartoon, banner&#10;&#10;Description automatically generated">
            <a:extLst>
              <a:ext uri="{FF2B5EF4-FFF2-40B4-BE49-F238E27FC236}">
                <a16:creationId xmlns:a16="http://schemas.microsoft.com/office/drawing/2014/main" id="{7ACBDA96-5832-F909-66F0-50F88D0A94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0584" y="1673856"/>
            <a:ext cx="4077691" cy="306018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3DCA29F-9BFC-137A-192F-FEBC4584459B}"/>
              </a:ext>
            </a:extLst>
          </p:cNvPr>
          <p:cNvSpPr txBox="1"/>
          <p:nvPr/>
        </p:nvSpPr>
        <p:spPr>
          <a:xfrm>
            <a:off x="4870584" y="4750852"/>
            <a:ext cx="4046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Galaxy Gears</a:t>
            </a:r>
          </a:p>
        </p:txBody>
      </p:sp>
    </p:spTree>
    <p:extLst>
      <p:ext uri="{BB962C8B-B14F-4D97-AF65-F5344CB8AC3E}">
        <p14:creationId xmlns:p14="http://schemas.microsoft.com/office/powerpoint/2010/main" val="312359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287FC-74AE-5746-AE70-BECD3B0F4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1262B1-CB22-9445-B253-B9D11CF032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ro-RO" sz="2500" dirty="0"/>
              <a:t>Această lecție a fost scrisă de </a:t>
            </a:r>
            <a:r>
              <a:rPr lang="en-US" sz="2500" dirty="0"/>
              <a:t>PA’s Finest Robotics Team</a:t>
            </a:r>
          </a:p>
          <a:p>
            <a:r>
              <a:rPr lang="en-US" sz="2500" dirty="0"/>
              <a:t>M</a:t>
            </a:r>
            <a:r>
              <a:rPr lang="ro-RO" sz="2500" dirty="0"/>
              <a:t>ai multe lecții despre </a:t>
            </a:r>
            <a:r>
              <a:rPr lang="en-US" sz="2500" dirty="0"/>
              <a:t>FIRST LEGO League </a:t>
            </a:r>
            <a:r>
              <a:rPr lang="ro-RO" sz="2500" dirty="0"/>
              <a:t>sunt disponibile pe </a:t>
            </a:r>
            <a:r>
              <a:rPr lang="en-US" sz="2500" dirty="0">
                <a:solidFill>
                  <a:srgbClr val="0070C0"/>
                </a:solidFill>
                <a:hlinkClick r:id="rId2"/>
              </a:rPr>
              <a:t>www.flltutorials.com</a:t>
            </a:r>
            <a:endParaRPr lang="ro-RO" sz="2500" dirty="0">
              <a:solidFill>
                <a:srgbClr val="0070C0"/>
              </a:solidFill>
            </a:endParaRPr>
          </a:p>
          <a:p>
            <a:r>
              <a:rPr lang="ro-RO" sz="2500" dirty="0">
                <a:solidFill>
                  <a:srgbClr val="0070C0"/>
                </a:solidFill>
              </a:rPr>
              <a:t>Această lecție a fost tradusă în limba romană de echipa FTC Rosophia #21455</a:t>
            </a:r>
            <a:endParaRPr lang="en-US" sz="2500" dirty="0">
              <a:solidFill>
                <a:srgbClr val="0070C0"/>
              </a:solidFill>
            </a:endParaRPr>
          </a:p>
          <a:p>
            <a:endParaRPr lang="en-US" sz="2800" dirty="0"/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25208-B353-F24A-96BF-1D4A675E3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2023, FLLTutorials.com, Last update 5/29/2023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9F0430-4E01-8F48-A58B-C93EB2699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C02C36-3BDD-554D-AAA8-3B1C67A71922}"/>
              </a:ext>
            </a:extLst>
          </p:cNvPr>
          <p:cNvSpPr txBox="1"/>
          <p:nvPr/>
        </p:nvSpPr>
        <p:spPr>
          <a:xfrm>
            <a:off x="572568" y="5047077"/>
            <a:ext cx="7989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hlinkClick r:id="rId3"/>
              </a:rPr>
              <a:t>Creative Commons Attribution-NonCommercial-ShareAlike 4.0 International License</a:t>
            </a:r>
            <a:endParaRPr lang="en-US" sz="24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A001F77-6FF9-7E4D-917B-D94578C36A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6559" y="4035813"/>
            <a:ext cx="25527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79844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gineeringJournal" id="{97721FB4-21DC-6D4C-AC10-5E4545120761}" vid="{EB585347-F0B4-B74F-BF80-5185492EFC1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3774</TotalTime>
  <Words>430</Words>
  <Application>Microsoft Office PowerPoint</Application>
  <PresentationFormat>On-screen Show (4:3)</PresentationFormat>
  <Paragraphs>51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Calibri</vt:lpstr>
      <vt:lpstr>Gill Sans MT</vt:lpstr>
      <vt:lpstr>Wingdings 2</vt:lpstr>
      <vt:lpstr>Dividend</vt:lpstr>
      <vt:lpstr>Poster-ul valorilor fundamentale</vt:lpstr>
      <vt:lpstr>Să-i cunoaștem pe autori</vt:lpstr>
      <vt:lpstr>De ce sunt folosite posterele cu Valorile Fundamentale?</vt:lpstr>
      <vt:lpstr>Ce trebuie să includă posterul tău?</vt:lpstr>
      <vt:lpstr>Design-ul posterului poate să conțină informații despre proiectul echipei</vt:lpstr>
      <vt:lpstr>În Design-ul posterului integrați numele echipei</vt:lpstr>
      <vt:lpstr>Postere colorate</vt:lpstr>
      <vt:lpstr>Sfat: urmărește rubrica</vt:lpstr>
      <vt:lpstr>CREDITS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Sanjay Seshan</dc:creator>
  <cp:lastModifiedBy>Adnim</cp:lastModifiedBy>
  <cp:revision>55</cp:revision>
  <dcterms:created xsi:type="dcterms:W3CDTF">2018-06-09T21:02:33Z</dcterms:created>
  <dcterms:modified xsi:type="dcterms:W3CDTF">2023-08-21T19:22:50Z</dcterms:modified>
</cp:coreProperties>
</file>